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3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7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CAA32-5FBA-48AD-BF15-2969CB50E6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FD0758-8C62-4896-B8AF-2157554414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5234E-64FB-480B-B3E1-8C4CFA980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9C6932-BF5B-44DF-A635-9C76C4693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0A362-8F5C-4A7C-B368-140A4F57C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073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834A4-C044-4022-A7F6-126EA1020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4D8E1-BFE5-4385-9A10-744DD371D6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6F1A0-CB8D-4A81-8356-B063A21BD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F254AF-FD17-4B05-ACE6-7796338A1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AB3863-E936-45ED-BCB2-97812EEB7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342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2AC16B-F1D3-457B-AABD-240275268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5738FE-8145-474A-A1D9-6E6B7E57B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24AF7D-1D06-44A2-A347-DC7BCB443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6BD80C-AB54-434E-9757-CEF17A227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6B31F4-8198-4813-8670-8CA488479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598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CCDBB-0F9A-4175-8022-84A06CAB2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580421-F1CC-457E-8DAD-F875627963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94BB03-2651-44B4-8B2C-34BDE78D73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773B1C-1AA4-4F04-B6C8-97A028D0C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F86F9D-E867-4277-A50B-68C5A7AEA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E71BF0-7DFB-410A-A445-69B3D9A80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6214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1CC19-9BCC-4BB8-A903-42C35673F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7133B4-D481-40D0-B0BA-FE80C8003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1CC7FE-9731-4188-A256-1E4051939D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0E60F6-F9E3-4134-B038-5A26F502DB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CE453D-E271-43AB-8A8E-E4EA66A2A8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F99481-FFE7-44A3-B8DE-CD1024EAB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20887D-FA21-43D0-B145-CAA0F3DCD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BB6BDE-CC4D-49DC-B459-46116D224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659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BD7FB-C130-46F6-824B-2581F6898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F48D7B-8B75-4E5C-9C84-1ADB77DAA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FC01D7-0F66-464C-BB73-BF7433A1C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08713E-896B-42EF-BF86-B5BAE5919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592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A1E7D4-F057-4C9E-BEF1-F275B1C36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CF6AE8-27D4-4BA6-822A-2D45817D1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7E8D75-B542-4005-9DE9-FA033A20C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9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627FB-D136-4C19-957D-86BCB03DE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1A9A04-9487-40D2-A415-4B9947631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93CEBD-A3DD-4CE8-9AEA-525695932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B2F771-E713-4B16-BC1A-7E07EEEDA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B0FDC3-00EC-4499-A4DC-F24CB2540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37B73-97AF-4F06-B984-652898FC1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109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CF7E8-25AC-461F-B27E-99010EC89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C6C6EA-75CA-41B4-B837-803CD99C22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1050C5-F5C7-4C36-9808-9A5E4EC7C5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E2E69C-7C0B-4BFB-8D6A-D6351565E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EDEB09-F29F-4DA1-9F27-5406BA32A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5B7339-6C71-403E-A4BF-52B5D890B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12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5F760-1C4D-4FFC-A509-F8030EDBA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83B20E-1690-4766-BB9B-777BE6833B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B7EB0C-A9F8-4E6F-9B57-661F6EA91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9A5D81-3DD8-4A75-9C86-7AF81175D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6CC5D3-E2BC-480D-81F6-21B5B8C01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97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77B140-4671-4CC9-A9BB-6AB989D3E3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3D6F19-97DA-44F2-A58F-F17BDC476C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95EF5E-16BB-40C3-BDDD-41711E9A6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5669F0-CDC4-4642-96A2-16073DFFF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7B84D-839A-491C-8666-56118C799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54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382F5D-75F8-47D6-BEF3-8B0C1C897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7D23D-F9CA-40ED-8F40-22EAE2B32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4CC4F-CAC4-4792-8DB4-A762BC782D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DAF74-A3B5-479E-81DB-EACAA586115F}" type="datetimeFigureOut">
              <a:rPr lang="en-GB" smtClean="0"/>
              <a:t>08/10/2025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305BD-106B-4B4B-BA4F-C2529761A0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D636A8-E2A8-4C8D-8213-393434BAC5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A42E1-7771-4843-8B34-E7CA9D6503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98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940B23-D524-4625-8778-C7087EF226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11" y="0"/>
            <a:ext cx="12200022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330435A-7ED9-489C-8FAE-B7689638DB4D}"/>
              </a:ext>
            </a:extLst>
          </p:cNvPr>
          <p:cNvSpPr/>
          <p:nvPr/>
        </p:nvSpPr>
        <p:spPr>
          <a:xfrm>
            <a:off x="710005" y="3429000"/>
            <a:ext cx="4851699" cy="1132242"/>
          </a:xfrm>
          <a:prstGeom prst="rect">
            <a:avLst/>
          </a:prstGeom>
          <a:solidFill>
            <a:srgbClr val="203864"/>
          </a:solidFill>
          <a:ln>
            <a:solidFill>
              <a:srgbClr val="2038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757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5851BB-A7AA-4CF9-AA26-D18F604078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306" y="302710"/>
            <a:ext cx="10934436" cy="603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867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B6B81E-A036-49C9-B5D7-ABBE476D4C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8" y="0"/>
            <a:ext cx="1218660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646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260E657-3CE7-4890-9CFF-1A9824101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495"/>
            <a:ext cx="12192000" cy="670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699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3F03CF-6BD8-4551-9FF3-D4DACE46BA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19"/>
            <a:ext cx="12192000" cy="682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330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8B38A9-C3C1-4A0B-AE1A-3EDEAF6E6E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638" y="-1"/>
            <a:ext cx="12241637" cy="6830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25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C5FFE6-2800-4F9E-8FE5-856B210F6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8968" y="0"/>
            <a:ext cx="12260968" cy="6819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468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DF43F4-92BC-43CA-BAEE-A096A219A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2035" y="0"/>
            <a:ext cx="12284035" cy="680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687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D727F2F-2FAC-47C3-ACD4-E37C82CB6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7960" y="0"/>
            <a:ext cx="12349959" cy="6771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501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40A7CC4-34D8-4FF6-8687-3A74B8E03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937"/>
            <a:ext cx="12192000" cy="6752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69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C4911D-3C93-4EB0-BEBC-8F043B6E72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526" y="-1"/>
            <a:ext cx="12223526" cy="684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242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7885107-03A6-484B-8D00-6FB2A812BC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23" y="0"/>
            <a:ext cx="1209955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128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4EC880-C9B0-4E6F-8E31-58F0345497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1645" y="0"/>
            <a:ext cx="123952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767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552717-3E40-4D56-8D4C-46868AD89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554" y="0"/>
            <a:ext cx="12325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6007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B868B6-C9AA-4461-99F6-4BA47492B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7048" y="0"/>
            <a:ext cx="122790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775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8C6DDE-3C80-42C4-BF75-F32BFD488B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488" y="0"/>
            <a:ext cx="123144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5665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94DD61-D274-42CB-B65E-FFC56F21B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2741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3521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443206-D176-46E5-AF7D-839A15195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7740" y="-139850"/>
            <a:ext cx="12360462" cy="699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287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Maiden</dc:creator>
  <cp:lastModifiedBy>Rachael Maiden</cp:lastModifiedBy>
  <cp:revision>3</cp:revision>
  <dcterms:created xsi:type="dcterms:W3CDTF">2025-10-08T13:09:54Z</dcterms:created>
  <dcterms:modified xsi:type="dcterms:W3CDTF">2025-10-08T13:29:54Z</dcterms:modified>
</cp:coreProperties>
</file>